
<file path=[Content_Types].xml><?xml version="1.0" encoding="utf-8"?>
<Types xmlns="http://schemas.openxmlformats.org/package/2006/content-types">
  <Default Extension="jpg" ContentType="image/jpeg"/>
  <Default Extension="wmf" ContentType="image/x-wmf"/>
  <Default Extension="png" ContentType="image/png"/>
  <Default Extension="xml" ContentType="application/xml"/>
  <Default Extension="jpeg" ContentType="image/jpeg"/>
  <Default Extension="rels" ContentType="application/vnd.openxmlformats-package.relationships+xml"/>
  <Default Extension="bin" ContentType="application/vnd.openxmlformats-officedocument.oleObject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</p:sldIdLst>
  <p:sldSz cx="12192000" cy="6858000"/>
  <p:notesSz cx="6858000" cy="12192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presProps" Target="presProps.xml" /><Relationship Id="rId6" Type="http://schemas.openxmlformats.org/officeDocument/2006/relationships/tableStyles" Target="tableStyles.xml" /><Relationship Id="rId7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le and Vertical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Vertical Title an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Section Heade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wo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 lang="en-US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mparis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7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Content Placeholder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9" name="Date Placeholder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 lang="en-US"/>
          </a:p>
        </p:txBody>
      </p:sp>
      <p:sp>
        <p:nvSpPr>
          <p:cNvPr id="10" name="Footer Placeholder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 lang="en-US"/>
          </a:p>
        </p:txBody>
      </p:sp>
      <p:sp>
        <p:nvSpPr>
          <p:cNvPr id="6" name="Footer Placehold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 lang="en-US"/>
          </a:p>
        </p:txBody>
      </p:sp>
      <p:sp>
        <p:nvSpPr>
          <p:cNvPr id="5" name="Footer Placehold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nt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 lang="en-US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Picture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Picture Placeholder 2" hidden="0"/>
          <p:cNvSpPr>
            <a:spLocks noChangeAspect="1" noGrp="1"/>
          </p:cNvSpPr>
          <p:nvPr isPhoto="0" userDrawn="0">
            <p:ph type="pic"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 lang="en-US"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 lang="en-US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/>
              <a:t/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/>
              <a:t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1" ftr="1" hdr="1" sldNum="1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" hidden="0"/>
          <p:cNvSpPr/>
          <p:nvPr isPhoto="0" userDrawn="0"/>
        </p:nvSpPr>
        <p:spPr bwMode="auto">
          <a:xfrm flipH="0" flipV="0">
            <a:off x="1183470" y="1647320"/>
            <a:ext cx="6912000" cy="30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7200" b="1">
                <a:solidFill>
                  <a:srgbClr val="FFE6C9"/>
                </a:solidFill>
                <a:latin typeface="Arial"/>
                <a:ea typeface="Arial"/>
                <a:cs typeface="Arial"/>
              </a:rPr>
              <a:t>Smooth presentation creation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" hidden="0"/>
          <p:cNvSpPr/>
          <p:nvPr isPhoto="0" userDrawn="0"/>
        </p:nvSpPr>
        <p:spPr bwMode="auto">
          <a:xfrm flipH="0" flipV="0">
            <a:off x="723232" y="4744282"/>
            <a:ext cx="3171600" cy="129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200">
                <a:solidFill>
                  <a:srgbClr val="FFFFFF"/>
                </a:solidFill>
                <a:latin typeface="Arial"/>
                <a:ea typeface="Arial"/>
                <a:cs typeface="Arial"/>
              </a:rPr>
              <a:t>Add and manage slides, set their background.</a:t>
            </a:r>
            <a:endParaRPr/>
          </a:p>
        </p:txBody>
      </p:sp>
      <p:sp>
        <p:nvSpPr>
          <p:cNvPr id="5" name="" hidden="0"/>
          <p:cNvSpPr/>
          <p:nvPr isPhoto="0" userDrawn="0"/>
        </p:nvSpPr>
        <p:spPr bwMode="auto">
          <a:xfrm flipH="0" flipV="0">
            <a:off x="4460660" y="4744282"/>
            <a:ext cx="3340800" cy="140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200">
                <a:solidFill>
                  <a:srgbClr val="FFFFFF"/>
                </a:solidFill>
                <a:latin typeface="Arial"/>
                <a:ea typeface="Arial"/>
                <a:cs typeface="Arial"/>
              </a:rPr>
              <a:t>Create shapes, charts, insert images. Format text in shapes and paragraphs.</a:t>
            </a:r>
            <a:endParaRPr/>
          </a:p>
        </p:txBody>
      </p:sp>
      <p:sp>
        <p:nvSpPr>
          <p:cNvPr id="6" name="" hidden="0"/>
          <p:cNvSpPr/>
          <p:nvPr isPhoto="0" userDrawn="0"/>
        </p:nvSpPr>
        <p:spPr bwMode="auto">
          <a:xfrm flipH="0" flipV="0">
            <a:off x="8432224" y="4744282"/>
            <a:ext cx="2916000" cy="150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200">
                <a:solidFill>
                  <a:srgbClr val="FFFFFF"/>
                </a:solidFill>
                <a:latin typeface="Arial"/>
                <a:ea typeface="Arial"/>
                <a:cs typeface="Arial"/>
              </a:rPr>
              <a:t>Use the Gradient, Solid or Pattern Fill option.</a:t>
            </a:r>
            <a:endParaRPr/>
          </a:p>
        </p:txBody>
      </p:sp>
      <p:sp>
        <p:nvSpPr>
          <p:cNvPr id="7" name="" hidden="0"/>
          <p:cNvSpPr/>
          <p:nvPr isPhoto="0" userDrawn="0"/>
        </p:nvSpPr>
        <p:spPr bwMode="auto">
          <a:xfrm flipH="0" flipV="0">
            <a:off x="1901130" y="2765280"/>
            <a:ext cx="1346400" cy="795600"/>
          </a:xfrm>
          <a:prstGeom prst="rect">
            <a:avLst/>
          </a:prstGeom>
          <a:gradFill>
            <a:gsLst>
              <a:gs pos="0">
                <a:srgbClr val="FFDBB2"/>
              </a:gs>
              <a:gs pos="100000">
                <a:srgbClr val="F0ADAD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endParaRPr/>
          </a:p>
        </p:txBody>
      </p:sp>
      <p:sp>
        <p:nvSpPr>
          <p:cNvPr id="8" name="" hidden="0"/>
          <p:cNvSpPr/>
          <p:nvPr isPhoto="0" userDrawn="0"/>
        </p:nvSpPr>
        <p:spPr bwMode="auto">
          <a:xfrm flipH="0" flipV="0">
            <a:off x="1464940" y="2411390"/>
            <a:ext cx="1346400" cy="795600"/>
          </a:xfrm>
          <a:prstGeom prst="rect">
            <a:avLst/>
          </a:prstGeom>
          <a:gradFill>
            <a:gsLst>
              <a:gs pos="0">
                <a:srgbClr val="A1E8FF"/>
              </a:gs>
              <a:gs pos="100000">
                <a:srgbClr val="87D1E8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endParaRPr/>
          </a:p>
        </p:txBody>
      </p:sp>
      <p:sp>
        <p:nvSpPr>
          <p:cNvPr id="9" name="" hidden="0"/>
          <p:cNvSpPr/>
          <p:nvPr isPhoto="0" userDrawn="0"/>
        </p:nvSpPr>
        <p:spPr bwMode="auto">
          <a:xfrm flipH="0" flipV="0">
            <a:off x="995830" y="2016350"/>
            <a:ext cx="1346400" cy="795600"/>
          </a:xfrm>
          <a:prstGeom prst="rect">
            <a:avLst/>
          </a:prstGeom>
          <a:gradFill>
            <a:gsLst>
              <a:gs pos="0">
                <a:srgbClr val="3997DB"/>
              </a:gs>
              <a:gs pos="100000">
                <a:srgbClr val="0070C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endParaRPr/>
          </a:p>
        </p:txBody>
      </p:sp>
      <p:sp>
        <p:nvSpPr>
          <p:cNvPr id="10" name="" hidden="0"/>
          <p:cNvSpPr/>
          <p:nvPr isPhoto="0" userDrawn="0"/>
        </p:nvSpPr>
        <p:spPr bwMode="auto">
          <a:xfrm flipH="0" flipV="0">
            <a:off x="1497860" y="2246790"/>
            <a:ext cx="342000" cy="342000"/>
          </a:xfrm>
          <a:prstGeom prst="mathPlus">
            <a:avLst>
              <a:gd name="adj1" fmla="val 23520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endParaRPr/>
          </a:p>
        </p:txBody>
      </p:sp>
      <p:sp>
        <p:nvSpPr>
          <p:cNvPr id="11" name="" hidden="0"/>
          <p:cNvSpPr/>
          <p:nvPr isPhoto="0" userDrawn="0"/>
        </p:nvSpPr>
        <p:spPr bwMode="auto">
          <a:xfrm flipH="0" flipV="0">
            <a:off x="6337100" y="1901130"/>
            <a:ext cx="864000" cy="16812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endParaRPr/>
          </a:p>
        </p:txBody>
      </p:sp>
      <p:sp>
        <p:nvSpPr>
          <p:cNvPr id="12" name="" hidden="0"/>
          <p:cNvSpPr/>
          <p:nvPr isPhoto="0" userDrawn="0"/>
        </p:nvSpPr>
        <p:spPr bwMode="auto">
          <a:xfrm flipH="0" flipV="0">
            <a:off x="5802149" y="2263250"/>
            <a:ext cx="831600" cy="1317600"/>
          </a:xfrm>
          <a:prstGeom prst="rect">
            <a:avLst/>
          </a:prstGeom>
          <a:solidFill>
            <a:srgbClr val="FF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endParaRPr/>
          </a:p>
        </p:txBody>
      </p:sp>
      <p:sp>
        <p:nvSpPr>
          <p:cNvPr id="13" name="" hidden="0"/>
          <p:cNvSpPr/>
          <p:nvPr isPhoto="0" userDrawn="0"/>
        </p:nvSpPr>
        <p:spPr bwMode="auto">
          <a:xfrm flipH="0" flipV="0">
            <a:off x="5275430" y="2682980"/>
            <a:ext cx="903600" cy="900000"/>
          </a:xfrm>
          <a:prstGeom prst="rect">
            <a:avLst/>
          </a:prstGeom>
          <a:solidFill>
            <a:srgbClr val="A1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endParaRPr/>
          </a:p>
        </p:txBody>
      </p:sp>
      <p:sp>
        <p:nvSpPr>
          <p:cNvPr id="14" name="" hidden="0"/>
          <p:cNvSpPr/>
          <p:nvPr isPhoto="0" userDrawn="0"/>
        </p:nvSpPr>
        <p:spPr bwMode="auto">
          <a:xfrm flipH="0" flipV="0">
            <a:off x="4929770" y="3061560"/>
            <a:ext cx="637200" cy="518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endParaRPr/>
          </a:p>
        </p:txBody>
      </p:sp>
      <p:sp>
        <p:nvSpPr>
          <p:cNvPr id="15" name="" hidden="0"/>
          <p:cNvSpPr/>
          <p:nvPr isPhoto="0" userDrawn="0"/>
        </p:nvSpPr>
        <p:spPr bwMode="auto">
          <a:xfrm flipH="0" flipV="0">
            <a:off x="8583890" y="2362009"/>
            <a:ext cx="2541600" cy="25416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gradFill>
            <a:gsLst>
              <a:gs pos="0">
                <a:srgbClr val="F2F2AC"/>
              </a:gs>
              <a:gs pos="100000">
                <a:srgbClr val="F0A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endParaRPr/>
          </a:p>
        </p:txBody>
      </p:sp>
      <p:sp>
        <p:nvSpPr>
          <p:cNvPr id="16" name="" hidden="0"/>
          <p:cNvSpPr/>
          <p:nvPr isPhoto="0" userDrawn="0"/>
        </p:nvSpPr>
        <p:spPr bwMode="auto">
          <a:xfrm flipH="0" flipV="0">
            <a:off x="8913090" y="2680000"/>
            <a:ext cx="1908000" cy="19080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gradFill>
            <a:gsLst>
              <a:gs pos="0">
                <a:srgbClr val="0070C0"/>
              </a:gs>
              <a:gs pos="100000">
                <a:srgbClr val="87D1E8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ONLYOFFICE/5.4.0.21</Application>
  <PresentationFormat>Widescreen</PresentationFormat>
  <Paragraphs>0</Paragraphs>
  <Slides>2</Slides>
  <Notes>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Theme 1</vt:lpstr>
      <vt:lpstr>Slide 1</vt:lpstr>
      <vt:lpstr>Slide 2</vt:lpstr>
    </vt:vector>
  </TitlesOfParts>
  <Company/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6</cp:revision>
  <dcterms:created xsi:type="dcterms:W3CDTF">2012-12-03T06:56:55Z</dcterms:created>
  <dcterms:modified xsi:type="dcterms:W3CDTF">2019-10-01T08:25:32Z</dcterms:modified>
</cp:coreProperties>
</file>